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8BBFC-C2B7-4AB6-8FE7-BB8EC1C92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E679B-9A80-45DD-B6E5-EE6A5AEE37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071569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Посчитай-ка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285860"/>
            <a:ext cx="6400800" cy="478634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1. 0,12:2=</a:t>
            </a:r>
            <a:endParaRPr lang="ru-RU" dirty="0"/>
          </a:p>
          <a:p>
            <a:pPr lvl="0"/>
            <a:r>
              <a:rPr lang="ru-RU" dirty="0" smtClean="0"/>
              <a:t>2. 0,27:9=</a:t>
            </a:r>
            <a:endParaRPr lang="ru-RU" dirty="0"/>
          </a:p>
          <a:p>
            <a:pPr lvl="0"/>
            <a:r>
              <a:rPr lang="ru-RU" dirty="0" smtClean="0"/>
              <a:t>3. 2,8:7=</a:t>
            </a:r>
            <a:endParaRPr lang="ru-RU" dirty="0"/>
          </a:p>
          <a:p>
            <a:pPr lvl="0"/>
            <a:r>
              <a:rPr lang="ru-RU" dirty="0" smtClean="0"/>
              <a:t>4. 5,6:8=</a:t>
            </a:r>
            <a:endParaRPr lang="ru-RU" dirty="0"/>
          </a:p>
          <a:p>
            <a:pPr lvl="0"/>
            <a:r>
              <a:rPr lang="ru-RU" dirty="0" smtClean="0"/>
              <a:t>5. 10,3:10=</a:t>
            </a:r>
            <a:endParaRPr lang="ru-RU" dirty="0"/>
          </a:p>
          <a:p>
            <a:pPr lvl="0"/>
            <a:r>
              <a:rPr lang="ru-RU" dirty="0" smtClean="0"/>
              <a:t>6. 7,5:5=</a:t>
            </a:r>
            <a:endParaRPr lang="ru-RU" dirty="0"/>
          </a:p>
          <a:p>
            <a:pPr lvl="0"/>
            <a:r>
              <a:rPr lang="ru-RU" dirty="0" smtClean="0"/>
              <a:t>7. 0,52:4=</a:t>
            </a:r>
            <a:endParaRPr lang="ru-RU" dirty="0"/>
          </a:p>
          <a:p>
            <a:pPr lvl="0"/>
            <a:r>
              <a:rPr lang="ru-RU" dirty="0" smtClean="0"/>
              <a:t>8. 9,3:3=</a:t>
            </a:r>
            <a:endParaRPr lang="ru-RU" dirty="0"/>
          </a:p>
          <a:p>
            <a:pPr lvl="0"/>
            <a:r>
              <a:rPr lang="ru-RU" dirty="0" smtClean="0"/>
              <a:t>9. 0,78:6=</a:t>
            </a:r>
            <a:endParaRPr lang="ru-RU" dirty="0"/>
          </a:p>
          <a:p>
            <a:pPr lvl="0"/>
            <a:r>
              <a:rPr lang="ru-RU" smtClean="0"/>
              <a:t>10. 12,5:5</a:t>
            </a:r>
            <a:r>
              <a:rPr lang="ru-RU" dirty="0" smtClean="0"/>
              <a:t>=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Задача.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1.  </a:t>
            </a:r>
            <a:r>
              <a:rPr lang="ru-RU" dirty="0" smtClean="0"/>
              <a:t>В киоске в первый день продано 40% всех тетрадей, во второй день – 53% всех тетрадей, а в третий день – остальные 847 тетрадей. Сколько тетрадей продал киоск за три дня?</a:t>
            </a:r>
          </a:p>
          <a:p>
            <a:r>
              <a:rPr lang="ru-RU" dirty="0" smtClean="0"/>
              <a:t>2. Овощная </a:t>
            </a:r>
            <a:r>
              <a:rPr lang="ru-RU" dirty="0" smtClean="0"/>
              <a:t>база в первый день отпустила 40 % всего имевшегося картофеля, во второй день – 60% остатка, а в третий день – остальные 72 т. сколько тонн картофеля было на базе?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120</Words>
  <Application>Microsoft Office PowerPoint</Application>
  <PresentationFormat>Экран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Посчитай-ка</vt:lpstr>
      <vt:lpstr>Задача.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Посчитай-ка</dc:title>
  <dc:creator>User</dc:creator>
  <cp:lastModifiedBy>User</cp:lastModifiedBy>
  <cp:revision>2</cp:revision>
  <dcterms:created xsi:type="dcterms:W3CDTF">2017-09-27T19:53:39Z</dcterms:created>
  <dcterms:modified xsi:type="dcterms:W3CDTF">2017-09-27T20:38:26Z</dcterms:modified>
</cp:coreProperties>
</file>